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7" r:id="rId4"/>
    <p:sldId id="258" r:id="rId5"/>
    <p:sldId id="259" r:id="rId6"/>
    <p:sldId id="26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3994-BB10-466C-A804-BF339237A7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C5BB0C-98F2-4D79-8F4C-88A70F2545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16CF90-3DBE-4489-9E18-27246001D3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85556-55CB-42F8-A1EB-41AF42CF078F}" type="datetimeFigureOut">
              <a:rPr lang="en-NZ" smtClean="0"/>
              <a:t>22/08/2018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51DD06-B6EB-4EF5-AECA-01267820C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9B1F13-8924-40D2-9249-311F9D1E74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90FCB-554E-4AC6-A7AE-8EF8E285FD5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288378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870E4-8D9B-4F3C-8744-41D81464F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E0B63E-65DD-4FF5-A73C-80F60F2D2C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8C52E8-ADA5-4956-8C24-D9AC9E864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85556-55CB-42F8-A1EB-41AF42CF078F}" type="datetimeFigureOut">
              <a:rPr lang="en-NZ" smtClean="0"/>
              <a:t>22/08/2018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4FACCE-49B4-4882-83C2-7AC9C2A894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975F6C-55F7-4F65-9EF0-C0BDF0D14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90FCB-554E-4AC6-A7AE-8EF8E285FD5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744949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D552FE-FC3A-479E-BA8A-EB7FF7A1B4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6BF5E3-2052-4826-9A29-8BEB459540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4882F4-F3B3-4813-8702-CF6B2C4EC9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85556-55CB-42F8-A1EB-41AF42CF078F}" type="datetimeFigureOut">
              <a:rPr lang="en-NZ" smtClean="0"/>
              <a:t>22/08/2018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FF2186-2AC1-4FFB-8BCE-4F702AFC3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A04E3-4B61-4350-94EE-78AE4619C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90FCB-554E-4AC6-A7AE-8EF8E285FD5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729414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CDAA4-6C71-4EF0-A65D-F9CAF442C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16EDBE-EE8C-4B64-A4C7-A4D4FB856E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6DFE83-4CF5-4976-A71D-1113B7E055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85556-55CB-42F8-A1EB-41AF42CF078F}" type="datetimeFigureOut">
              <a:rPr lang="en-NZ" smtClean="0"/>
              <a:t>22/08/2018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86B6B7-DAED-46B9-8AB5-F993CB165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64AE89-0390-4D45-986A-4B3E807BB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90FCB-554E-4AC6-A7AE-8EF8E285FD5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481194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6455C9-99A8-46CC-84DD-D6D2C57DC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3A7DA0-258F-45FB-BDD0-31E155789F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ACF66E-176C-4B01-B530-4D3D9D0405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85556-55CB-42F8-A1EB-41AF42CF078F}" type="datetimeFigureOut">
              <a:rPr lang="en-NZ" smtClean="0"/>
              <a:t>22/08/2018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EA93E6-DB4C-433E-8C83-069B076FF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7ACA1D-4D38-4FA9-BF30-817BB574C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90FCB-554E-4AC6-A7AE-8EF8E285FD5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56030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CCFF5-57B8-42B7-8228-D8D206AF1C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149FDF-3BE6-453A-B9F8-9DB00DCA40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52E669-53FE-4C5E-B080-540B224D9B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88BF35-73B2-4C45-9458-24F7FF21A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85556-55CB-42F8-A1EB-41AF42CF078F}" type="datetimeFigureOut">
              <a:rPr lang="en-NZ" smtClean="0"/>
              <a:t>22/08/2018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EC5C6D-8B0D-4600-8345-9BDE78582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605ACE-50DF-4CF5-B5D2-5D721CADAF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90FCB-554E-4AC6-A7AE-8EF8E285FD5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784546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13D4B0-E7EB-4DD2-BD0E-493188B59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070CB3-B77D-449F-A7C1-CCBF994D7C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7ED438-7B7D-4F4E-B9AF-66B4CA7FA7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98D735E-FB0A-49A0-A043-37DA1411CB5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7566829-AD80-4A53-AC86-32F4DA1401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B0BD4AC-AF3F-4472-8303-5D762EAC7D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85556-55CB-42F8-A1EB-41AF42CF078F}" type="datetimeFigureOut">
              <a:rPr lang="en-NZ" smtClean="0"/>
              <a:t>22/08/2018</a:t>
            </a:fld>
            <a:endParaRPr lang="en-NZ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010BC5D-9612-441B-B95D-3F6287DDA7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31604BE-E00E-43FB-AA24-1D440A4F3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90FCB-554E-4AC6-A7AE-8EF8E285FD5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296847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5EE18B-C55C-4D3B-A887-DDC2AF063A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C6F7C0-9B47-4375-9724-65F0B1A32B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85556-55CB-42F8-A1EB-41AF42CF078F}" type="datetimeFigureOut">
              <a:rPr lang="en-NZ" smtClean="0"/>
              <a:t>22/08/2018</a:t>
            </a:fld>
            <a:endParaRPr lang="en-NZ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0B24D4-2F98-4BF6-A238-6195726627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F6A3C2-4D38-49E8-80BB-CD34C6B872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90FCB-554E-4AC6-A7AE-8EF8E285FD5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58964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A1E24B7-7913-4633-86D7-F28C72D3E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85556-55CB-42F8-A1EB-41AF42CF078F}" type="datetimeFigureOut">
              <a:rPr lang="en-NZ" smtClean="0"/>
              <a:t>22/08/2018</a:t>
            </a:fld>
            <a:endParaRPr lang="en-NZ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3914C2F-426A-4B4B-A5DD-94A134B609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BFA2FC-04C3-4C21-8433-1D4298886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90FCB-554E-4AC6-A7AE-8EF8E285FD5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683892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065DF-A84B-4A66-B94B-40B8E8906E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18B907-CF26-4720-B776-C01B3E3B0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86068A-3168-47D0-9E31-24D510F804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012F1C-7BCC-4184-B6DC-AF8DC8BF0E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85556-55CB-42F8-A1EB-41AF42CF078F}" type="datetimeFigureOut">
              <a:rPr lang="en-NZ" smtClean="0"/>
              <a:t>22/08/2018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6C7F57-B0E9-4D7F-A3AB-A50A3DC28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22510D-E5D3-4F60-9755-427B5965C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90FCB-554E-4AC6-A7AE-8EF8E285FD5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422439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387458-E684-42CE-AA9E-2351470EB9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E2DC16-1646-48AA-B384-1A7ED6613F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7B5E49-DA0C-4019-95DE-FA6B6A4AE9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84FD95-6A42-49F1-96FD-A0515E4CA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85556-55CB-42F8-A1EB-41AF42CF078F}" type="datetimeFigureOut">
              <a:rPr lang="en-NZ" smtClean="0"/>
              <a:t>22/08/2018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79A1B0-26E1-497D-9C7B-029E8DC31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2779BC-A460-4BA0-B02F-563D3C6E7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90FCB-554E-4AC6-A7AE-8EF8E285FD5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487659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D7A288E-CDBB-4037-A2AB-1930878899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27E428-2E75-40CE-B7A0-2457AD788D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F2631B-142C-46A3-B747-002F9F22DF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85556-55CB-42F8-A1EB-41AF42CF078F}" type="datetimeFigureOut">
              <a:rPr lang="en-NZ" smtClean="0"/>
              <a:t>22/08/2018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E06673-4D83-4191-8F58-CA23F8EE5E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45EB6-6A3E-4378-A8BB-19124532D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D90FCB-554E-4AC6-A7AE-8EF8E285FD5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462335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572818F-CBF9-4B25-BFE9-7288C09EBA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99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5AC36B2-6637-48FD-8243-A339D0AA8E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496" y="0"/>
            <a:ext cx="122584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597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BD9A721-F8FD-4F85-9253-8B4A9407DC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64" y="0"/>
            <a:ext cx="120992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802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4E1B119-910B-4738-9FBD-E367F3956A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9936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5A18730-62E4-4264-BD31-D522EC4D88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5672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70EED82-6FB6-4401-AE6B-27F954897E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847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6461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Widescreen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David</cp:lastModifiedBy>
  <cp:revision>8</cp:revision>
  <dcterms:created xsi:type="dcterms:W3CDTF">2018-08-21T22:17:22Z</dcterms:created>
  <dcterms:modified xsi:type="dcterms:W3CDTF">2018-08-21T22:24:30Z</dcterms:modified>
</cp:coreProperties>
</file>