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950" autoAdjust="0"/>
  </p:normalViewPr>
  <p:slideViewPr>
    <p:cSldViewPr>
      <p:cViewPr varScale="1">
        <p:scale>
          <a:sx n="64" d="100"/>
          <a:sy n="64" d="100"/>
        </p:scale>
        <p:origin x="156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1216-A9A5-446A-955A-3A9FB311AC3B}" type="datetimeFigureOut">
              <a:rPr lang="en-NZ" smtClean="0"/>
              <a:t>4/11/2021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CBFD-3F7B-415C-A027-BFDFBC4B012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1216-A9A5-446A-955A-3A9FB311AC3B}" type="datetimeFigureOut">
              <a:rPr lang="en-NZ" smtClean="0"/>
              <a:t>4/11/2021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CBFD-3F7B-415C-A027-BFDFBC4B012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1216-A9A5-446A-955A-3A9FB311AC3B}" type="datetimeFigureOut">
              <a:rPr lang="en-NZ" smtClean="0"/>
              <a:t>4/11/2021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CBFD-3F7B-415C-A027-BFDFBC4B012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1216-A9A5-446A-955A-3A9FB311AC3B}" type="datetimeFigureOut">
              <a:rPr lang="en-NZ" smtClean="0"/>
              <a:t>4/11/2021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CBFD-3F7B-415C-A027-BFDFBC4B012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1216-A9A5-446A-955A-3A9FB311AC3B}" type="datetimeFigureOut">
              <a:rPr lang="en-NZ" smtClean="0"/>
              <a:t>4/11/2021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CBFD-3F7B-415C-A027-BFDFBC4B012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1216-A9A5-446A-955A-3A9FB311AC3B}" type="datetimeFigureOut">
              <a:rPr lang="en-NZ" smtClean="0"/>
              <a:t>4/11/2021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CBFD-3F7B-415C-A027-BFDFBC4B012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1216-A9A5-446A-955A-3A9FB311AC3B}" type="datetimeFigureOut">
              <a:rPr lang="en-NZ" smtClean="0"/>
              <a:t>4/11/2021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CBFD-3F7B-415C-A027-BFDFBC4B012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1216-A9A5-446A-955A-3A9FB311AC3B}" type="datetimeFigureOut">
              <a:rPr lang="en-NZ" smtClean="0"/>
              <a:t>4/11/2021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CBFD-3F7B-415C-A027-BFDFBC4B012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1216-A9A5-446A-955A-3A9FB311AC3B}" type="datetimeFigureOut">
              <a:rPr lang="en-NZ" smtClean="0"/>
              <a:t>4/11/2021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CBFD-3F7B-415C-A027-BFDFBC4B012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1216-A9A5-446A-955A-3A9FB311AC3B}" type="datetimeFigureOut">
              <a:rPr lang="en-NZ" smtClean="0"/>
              <a:t>4/11/2021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CBFD-3F7B-415C-A027-BFDFBC4B012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C1216-A9A5-446A-955A-3A9FB311AC3B}" type="datetimeFigureOut">
              <a:rPr lang="en-NZ" smtClean="0"/>
              <a:t>4/11/2021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44CBFD-3F7B-415C-A027-BFDFBC4B012E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C1216-A9A5-446A-955A-3A9FB311AC3B}" type="datetimeFigureOut">
              <a:rPr lang="en-NZ" smtClean="0"/>
              <a:t>4/11/2021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4CBFD-3F7B-415C-A027-BFDFBC4B012E}" type="slidenum">
              <a:rPr lang="en-NZ" smtClean="0"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60CE1B6-83FC-4B84-B9D1-887DC547112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44193"/>
            <a:ext cx="9143999" cy="7146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24557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463BED0-6229-48A6-A5CF-8044851D54D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4" y="158880"/>
            <a:ext cx="9141886" cy="66708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249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DDE3C4D-E41D-4A70-83AB-FC17328A8C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669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905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E7EBD8A-1BA2-4938-A881-50A1FB8E86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3223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3FC428A-4B1E-406C-8DA9-2677FFFC8F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990" y="0"/>
            <a:ext cx="8691446" cy="76470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C9C72E11-C2B4-4F65-8163-9C51F5B944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833" y="692697"/>
            <a:ext cx="9263921" cy="6165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8506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0</Words>
  <Application>Microsoft Office PowerPoint</Application>
  <PresentationFormat>On-screen Show (4:3)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Dave</dc:creator>
  <cp:lastModifiedBy>David</cp:lastModifiedBy>
  <cp:revision>30</cp:revision>
  <dcterms:created xsi:type="dcterms:W3CDTF">2018-05-08T02:54:00Z</dcterms:created>
  <dcterms:modified xsi:type="dcterms:W3CDTF">2021-11-04T03:01:15Z</dcterms:modified>
</cp:coreProperties>
</file>