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950" autoAdjust="0"/>
  </p:normalViewPr>
  <p:slideViewPr>
    <p:cSldViewPr>
      <p:cViewPr varScale="1">
        <p:scale>
          <a:sx n="64" d="100"/>
          <a:sy n="64" d="100"/>
        </p:scale>
        <p:origin x="156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C1216-A9A5-446A-955A-3A9FB311AC3B}" type="datetimeFigureOut">
              <a:rPr lang="en-NZ" smtClean="0"/>
              <a:t>6/11/2021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CBFD-3F7B-415C-A027-BFDFBC4B012E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C1216-A9A5-446A-955A-3A9FB311AC3B}" type="datetimeFigureOut">
              <a:rPr lang="en-NZ" smtClean="0"/>
              <a:t>6/11/2021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CBFD-3F7B-415C-A027-BFDFBC4B012E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C1216-A9A5-446A-955A-3A9FB311AC3B}" type="datetimeFigureOut">
              <a:rPr lang="en-NZ" smtClean="0"/>
              <a:t>6/11/2021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CBFD-3F7B-415C-A027-BFDFBC4B012E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C1216-A9A5-446A-955A-3A9FB311AC3B}" type="datetimeFigureOut">
              <a:rPr lang="en-NZ" smtClean="0"/>
              <a:t>6/11/2021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CBFD-3F7B-415C-A027-BFDFBC4B012E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C1216-A9A5-446A-955A-3A9FB311AC3B}" type="datetimeFigureOut">
              <a:rPr lang="en-NZ" smtClean="0"/>
              <a:t>6/11/2021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CBFD-3F7B-415C-A027-BFDFBC4B012E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C1216-A9A5-446A-955A-3A9FB311AC3B}" type="datetimeFigureOut">
              <a:rPr lang="en-NZ" smtClean="0"/>
              <a:t>6/11/2021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CBFD-3F7B-415C-A027-BFDFBC4B012E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C1216-A9A5-446A-955A-3A9FB311AC3B}" type="datetimeFigureOut">
              <a:rPr lang="en-NZ" smtClean="0"/>
              <a:t>6/11/2021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CBFD-3F7B-415C-A027-BFDFBC4B012E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C1216-A9A5-446A-955A-3A9FB311AC3B}" type="datetimeFigureOut">
              <a:rPr lang="en-NZ" smtClean="0"/>
              <a:t>6/11/2021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CBFD-3F7B-415C-A027-BFDFBC4B012E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C1216-A9A5-446A-955A-3A9FB311AC3B}" type="datetimeFigureOut">
              <a:rPr lang="en-NZ" smtClean="0"/>
              <a:t>6/11/2021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CBFD-3F7B-415C-A027-BFDFBC4B012E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C1216-A9A5-446A-955A-3A9FB311AC3B}" type="datetimeFigureOut">
              <a:rPr lang="en-NZ" smtClean="0"/>
              <a:t>6/11/2021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CBFD-3F7B-415C-A027-BFDFBC4B012E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C1216-A9A5-446A-955A-3A9FB311AC3B}" type="datetimeFigureOut">
              <a:rPr lang="en-NZ" smtClean="0"/>
              <a:t>6/11/2021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CBFD-3F7B-415C-A027-BFDFBC4B012E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C1216-A9A5-446A-955A-3A9FB311AC3B}" type="datetimeFigureOut">
              <a:rPr lang="en-NZ" smtClean="0"/>
              <a:t>6/11/2021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4CBFD-3F7B-415C-A027-BFDFBC4B012E}" type="slidenum">
              <a:rPr lang="en-NZ" smtClean="0"/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5D0D281-CB17-4395-AB2E-2399339484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862"/>
            <a:ext cx="9144000" cy="6872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889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05BB05E-1FB5-4B63-A843-8CBAE411A0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933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593B803-815F-4742-B116-B619BF92D8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8292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Dave</dc:creator>
  <cp:lastModifiedBy>David</cp:lastModifiedBy>
  <cp:revision>39</cp:revision>
  <dcterms:created xsi:type="dcterms:W3CDTF">2018-05-08T02:54:00Z</dcterms:created>
  <dcterms:modified xsi:type="dcterms:W3CDTF">2021-11-06T02:45:37Z</dcterms:modified>
</cp:coreProperties>
</file>