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50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1216-A9A5-446A-955A-3A9FB311AC3B}" type="datetimeFigureOut">
              <a:rPr lang="en-NZ" smtClean="0"/>
              <a:t>6/11/2021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D0D281-CB17-4395-AB2E-239933948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62"/>
            <a:ext cx="9144000" cy="687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8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5BB05E-1FB5-4B63-A843-8CBAE411A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3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93B803-815F-4742-B116-B619BF92D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9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</cp:lastModifiedBy>
  <cp:revision>39</cp:revision>
  <dcterms:created xsi:type="dcterms:W3CDTF">2018-05-08T02:54:00Z</dcterms:created>
  <dcterms:modified xsi:type="dcterms:W3CDTF">2021-11-06T02:45:37Z</dcterms:modified>
</cp:coreProperties>
</file>