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3.jpeg" ContentType="image/jpeg"/>
  <Override PartName="/ppt/media/image2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N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N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NZ" sz="1800" spc="-1" strike="noStrike">
                <a:latin typeface="Arial"/>
              </a:rPr>
              <a:t>Click to edit the title text format</a:t>
            </a:r>
            <a:endParaRPr b="0" lang="en-NZ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3200" spc="-1" strike="noStrike">
                <a:latin typeface="Arial"/>
              </a:rPr>
              <a:t>Click to edit the outline text format</a:t>
            </a:r>
            <a:endParaRPr b="0" lang="en-N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800" spc="-1" strike="noStrike">
                <a:latin typeface="Arial"/>
              </a:rPr>
              <a:t>Second Outline Level</a:t>
            </a:r>
            <a:endParaRPr b="0" lang="en-N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400" spc="-1" strike="noStrike">
                <a:latin typeface="Arial"/>
              </a:rPr>
              <a:t>Third Outline Level</a:t>
            </a:r>
            <a:endParaRPr b="0" lang="en-N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000" spc="-1" strike="noStrike">
                <a:latin typeface="Arial"/>
              </a:rPr>
              <a:t>Fourth Outline Level</a:t>
            </a:r>
            <a:endParaRPr b="0" lang="en-N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Fifth Outline Level</a:t>
            </a:r>
            <a:endParaRPr b="0" lang="en-N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Sixth Outline Level</a:t>
            </a:r>
            <a:endParaRPr b="0" lang="en-N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Seventh Outline Level</a:t>
            </a:r>
            <a:endParaRPr b="0" lang="en-N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NZ" sz="4400" spc="-1" strike="noStrike">
                <a:latin typeface="Arial"/>
              </a:rPr>
              <a:t>Click to edit the title text format</a:t>
            </a:r>
            <a:endParaRPr b="0" lang="en-N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3200" spc="-1" strike="noStrike">
                <a:latin typeface="Arial"/>
              </a:rPr>
              <a:t>Click to edit the outline text format</a:t>
            </a:r>
            <a:endParaRPr b="0" lang="en-N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800" spc="-1" strike="noStrike">
                <a:latin typeface="Arial"/>
              </a:rPr>
              <a:t>Second Outline Level</a:t>
            </a:r>
            <a:endParaRPr b="0" lang="en-N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400" spc="-1" strike="noStrike">
                <a:latin typeface="Arial"/>
              </a:rPr>
              <a:t>Third Outline Level</a:t>
            </a:r>
            <a:endParaRPr b="0" lang="en-N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Z" sz="2000" spc="-1" strike="noStrike">
                <a:latin typeface="Arial"/>
              </a:rPr>
              <a:t>Fourth Outline Level</a:t>
            </a:r>
            <a:endParaRPr b="0" lang="en-N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Fifth Outline Level</a:t>
            </a:r>
            <a:endParaRPr b="0" lang="en-N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Sixth Outline Level</a:t>
            </a:r>
            <a:endParaRPr b="0" lang="en-N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Z" sz="2000" spc="-1" strike="noStrike">
                <a:latin typeface="Arial"/>
              </a:rPr>
              <a:t>Seventh Outline Level</a:t>
            </a:r>
            <a:endParaRPr b="0" lang="en-N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32400" y="1008000"/>
            <a:ext cx="9041040" cy="4823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19080" y="72000"/>
            <a:ext cx="9243000" cy="678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42480" y="288000"/>
            <a:ext cx="9045720" cy="6263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284400" y="0"/>
            <a:ext cx="8571240" cy="6838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3960" y="69120"/>
            <a:ext cx="9048960" cy="6788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0" y="-16200"/>
            <a:ext cx="9143640" cy="6864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Application>LibreOffice/6.4.7.2$Linux_X86_64 LibreOffice_project/40$Build-2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2018-05-08T02:54:00Z</dcterms:created>
  <dc:creator>Dave</dc:creator>
  <dc:description/>
  <dc:language>en-NZ</dc:language>
  <cp:lastModifiedBy/>
  <dcterms:modified xsi:type="dcterms:W3CDTF">2022-12-29T15:16:26Z</dcterms:modified>
  <cp:revision>53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